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22" d="100"/>
          <a:sy n="122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2FE39-0D67-446F-A189-2E5005E3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8555" y="721647"/>
            <a:ext cx="11381363" cy="274320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для педагогов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«Выходим из отпуска…</a:t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…легко!»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679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21A5C2-69D0-4731-AB98-543740C2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4154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BBA081-95EF-45D4-8ED5-FEBA8F7A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55" y="1264596"/>
            <a:ext cx="8523489" cy="568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1076D2-C1A3-4CC8-97AA-4DF40D483F0A}"/>
              </a:ext>
            </a:extLst>
          </p:cNvPr>
          <p:cNvSpPr txBox="1"/>
          <p:nvPr/>
        </p:nvSpPr>
        <p:spPr>
          <a:xfrm>
            <a:off x="288586" y="216959"/>
            <a:ext cx="116310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благоприятного психологического настроя в педагогическом коллективе на новый учебный год.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43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4B026B-AE9F-44BA-A380-9116DC5D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30" y="719486"/>
            <a:ext cx="10483141" cy="150706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«Зачем мы здесь сегодня собрались»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B49A9D-19F0-438B-8132-B77F4C10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434" y="1691831"/>
            <a:ext cx="5151669" cy="50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748DE-65F8-4BCD-88B7-52C1C32F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38" y="499723"/>
            <a:ext cx="10969524" cy="6031706"/>
          </a:xfrm>
        </p:spPr>
        <p:txBody>
          <a:bodyPr>
            <a:normAutofit/>
          </a:bodyPr>
          <a:lstStyle/>
          <a:p>
            <a:pPr indent="450215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психолога: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Вспомните все позитивные рабочие моменты.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постарайтесь как следует высыпаться.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четко планируйте свое время.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сохраняйте расслабленное состояние.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IQ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Насытьте свой организм эндорфинами.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Без кардинальных перемен!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02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92933-FB63-492B-A016-655CD2A85D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211"/>
            <a:ext cx="121920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«Что я возьму в новый учебный год»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B67D0A4-E406-4607-BF75-3CA6B097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819461"/>
            <a:ext cx="5143500" cy="584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140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CCFD48-E8B8-48E4-BA75-D68715B7B4AA}"/>
              </a:ext>
            </a:extLst>
          </p:cNvPr>
          <p:cNvSpPr txBox="1">
            <a:spLocks/>
          </p:cNvSpPr>
          <p:nvPr/>
        </p:nvSpPr>
        <p:spPr>
          <a:xfrm>
            <a:off x="0" y="266700"/>
            <a:ext cx="11896725" cy="14605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AD41A46-7393-4717-B4DA-61327060B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09529"/>
              </p:ext>
            </p:extLst>
          </p:nvPr>
        </p:nvGraphicFramePr>
        <p:xfrm>
          <a:off x="1991828" y="99060"/>
          <a:ext cx="7913067" cy="684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321">
                  <a:extLst>
                    <a:ext uri="{9D8B030D-6E8A-4147-A177-3AD203B41FA5}">
                      <a16:colId xmlns:a16="http://schemas.microsoft.com/office/drawing/2014/main" xmlns="" val="3341377414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943143896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2597472745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385632912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437050952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933889791"/>
                    </a:ext>
                  </a:extLst>
                </a:gridCol>
                <a:gridCol w="516573">
                  <a:extLst>
                    <a:ext uri="{9D8B030D-6E8A-4147-A177-3AD203B41FA5}">
                      <a16:colId xmlns:a16="http://schemas.microsoft.com/office/drawing/2014/main" xmlns="" val="552729052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722239532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818161118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856365986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2705069795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3324930606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3519989193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628049376"/>
                    </a:ext>
                  </a:extLst>
                </a:gridCol>
                <a:gridCol w="528321">
                  <a:extLst>
                    <a:ext uri="{9D8B030D-6E8A-4147-A177-3AD203B41FA5}">
                      <a16:colId xmlns:a16="http://schemas.microsoft.com/office/drawing/2014/main" xmlns="" val="415772602"/>
                    </a:ext>
                  </a:extLst>
                </a:gridCol>
              </a:tblGrid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734410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002824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681953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79422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6062717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619301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622793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3971206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5405424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396360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086094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2302240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289192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1097105"/>
                  </a:ext>
                </a:extLst>
              </a:tr>
              <a:tr h="37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3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53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4707E7-DA10-43BF-8BBA-472FEB0D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2" y="220132"/>
            <a:ext cx="11634169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«Перекинь мяч»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B5CAA5-9D2B-47DC-B88A-7ED9DD15C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73" y="1379337"/>
            <a:ext cx="6367545" cy="52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14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D3FCEE-A619-4F90-B2FF-6E1FF1E6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7566"/>
            <a:ext cx="8534400" cy="1507067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«Самолетик»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D74822-C8CE-4CDA-A440-253AB99B3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01" y="1370372"/>
            <a:ext cx="7229598" cy="543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00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5E756B-2E74-4B44-B97B-57CD0030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7" y="70974"/>
            <a:ext cx="11922834" cy="15070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«Я в тебе уверен»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1A13A2-E4DE-4CB1-92E6-2463A2EAB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14" y="1245141"/>
            <a:ext cx="8612372" cy="561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04166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283</Words>
  <Application>Microsoft Office PowerPoint</Application>
  <PresentationFormat>Произвольный</PresentationFormat>
  <Paragraphs>234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Тренинг для педагогов  «Выходим из отпуска… …легко!»</vt:lpstr>
      <vt:lpstr>Презентация PowerPoint</vt:lpstr>
      <vt:lpstr>Упражнение «Зачем мы здесь сегодня собрались»  </vt:lpstr>
      <vt:lpstr>Советы психолога:  1. Вспомните все позитивные рабочие моменты. 2. постарайтесь как следует высыпаться. 3. четко планируйте свое время.  4. сохраняйте расслабленное состояние. 5. IQ. 6. Насытьте свой организм эндорфинами. 7. Без кардинальных перемен!</vt:lpstr>
      <vt:lpstr>упражнение «Что я возьму в новый учебный год»  </vt:lpstr>
      <vt:lpstr>Презентация PowerPoint</vt:lpstr>
      <vt:lpstr>Упражнение «Перекинь мяч»</vt:lpstr>
      <vt:lpstr>Упражнение «Самолетик»</vt:lpstr>
      <vt:lpstr>Упражнение «Я в тебе уверен»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для педагогов  «Выходим из отпуска… …легко!»</dc:title>
  <dc:creator>CHIF</dc:creator>
  <cp:lastModifiedBy>Ольга</cp:lastModifiedBy>
  <cp:revision>9</cp:revision>
  <dcterms:created xsi:type="dcterms:W3CDTF">2024-08-16T13:25:09Z</dcterms:created>
  <dcterms:modified xsi:type="dcterms:W3CDTF">2025-11-02T18:35:38Z</dcterms:modified>
</cp:coreProperties>
</file>