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B2EC6BA-DD21-406E-A9A4-23B93DCCBB68}" type="datetimeFigureOut">
              <a:rPr lang="ru-RU" smtClean="0"/>
              <a:pPr/>
              <a:t>08.11.2025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21B0A5E-A99A-498C-BF7C-FD3210258E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Диагностика  психологического климата педагогического коллектива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 педагогического общения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1772816"/>
            <a:ext cx="8082480" cy="4323184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Эмоционально-методичный стиль (ЭМС)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Для учителя с ЭМС характерны ориентация на процесс и результаты обучения, адекватное планирование учебно-воспитательного процесса, высокая оперативность, некоторое преобладание интуитивности над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рефлексивностью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Ориентируясь как на процесс, так и на результаты обучения, такой учитель адекватно планирует учебно-воспитательный процесс, поэтапно отрабатывает весь учебный материал, внимательно следит за уровнем знаний всех учеников.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В его деятельности постоянно представлены закрепление и повторение учебного материала, контроль знаний обучающихся.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Такого учителя отличает высокая оперативность, он часто меняет виды работы на уроке, практикует коллективные обсуждения.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Используя столь же богатый арсенал методических приемов при отработке учебного материала, что и учитель с ЭИС, учитель с ЭМС в отличие от последнего стремится активизировать детей не внешней развлекательностью, а прочно заинтересовать особенностями                                                                                предмета.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 педагогического общения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154488" cy="453650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Рассуждающе-импровизационный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стиль (РИС)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Для учителя с РИС характерны ориентация на процесс и результаты обучения, адекватное планирование учебно-воспитательного процесса.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По сравнению с учителями эмоциональных стилей учитель с РИС проявляет меньшую изобретательность в подборе и варьировании методов обучения, не всегда способен обеспечивать высокий темп работы, реже практикует коллективные обсуждения, относительное время спонтанной речи его учеников во время уроков меньше, чем у учителей с эмоциональным стилем.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Учитель с РИС меньше говорит сам, особенно во время опроса, предпочитая воздействовать на учеников косвенным путем (посредством подсказок, уточнений и т.д.), давая возможность отвечающим детально оформить ответ.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 педагогического общения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700808"/>
            <a:ext cx="8154488" cy="468052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Рассуждающее-методичный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стиль (РМС)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Ориентируясь преимущественно на результаты обучения и адекватно планируя учебно-воспитательный процесс, учитель с РМС проявляет консервативность в использовании средств и способов педагогической деятельности.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Высокая методичность (систематичность закрепления, повторения учебного материала, контроля знаний обучающихся) сочетается с малым, стандартным набором используемых методов обучения, предпочтением репродуктивной деятельности обучающихся, редким проведением коллективным обсуждений.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В процессе опроса учитель с РМС обращается к небольшому количеству учеников, давая каждому много времени на ответ, особое внимание уделяя слабым ученикам. Для учителя с РМС характерна в целом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рефлексивность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Методики, используемые для данной диагностики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8136904" cy="417916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Оценка  психологического климата в педагогическом коллективе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Тест «САН»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 педагогического общения учителя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Оценка  психологического климата в педагогическом коллективе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Инструкция: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Оцените, пожалуйста, как проявляются перечисленные свойства психологического климата в вашем коллективе. Для этого прочтите сначала предложения слева, затем – справа и после этого знаком «+» отметьте в средней части листа ту оценку, которая, по Вашему мнению, соответствует истине. 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Оценки: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– свойство проявляется в коллективе всегда;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– свойство проявляется в большинстве случаев;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– свойство проявляется нередко;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 – проявляется в одинаковой степени и то и другое свойство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14528" cy="95855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Тест «САН»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(самочувствие, активность, настроение)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Инструкция: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Вам предлагается описать своё состояние в настоящий момент с помощью таблицы, состоящей из 30 полярных признаков. Вы должны в каждой паре выбрать ту характеристику, которая наиболее точно описывает ваше состояние, и отметить цифру, которая соответствует степени (силе) выраженности данной характеристики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 педагогического общения учителя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Инструкция: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Ответы на нижеследующие вопросы помогут Вам выявить свой индивидуальный стиль работы. Для этого в предлагаемом вопроснике отметьте галочками варианты ответов, подходящие Вам (при совпадении 2-3-х вариантов отмечайте все колонки). Подсчитав количество галочек в каждой колонке, Вы можете определить свой стиль работы (колонка с максимальным количеством галочек).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 педагогического общения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154488" cy="4680520"/>
          </a:xfrm>
        </p:spPr>
        <p:txBody>
          <a:bodyPr>
            <a:normAutofit fontScale="62500" lnSpcReduction="20000"/>
          </a:bodyPr>
          <a:lstStyle/>
          <a:p>
            <a:pPr marL="514350" lvl="0" indent="-514350">
              <a:buNone/>
            </a:pPr>
            <a:r>
              <a:rPr lang="ru-RU" dirty="0" smtClean="0"/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Вы составляете подробный план урока?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. Вы планируете урок лишь в общих чертах?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 Часто ли Вы отклоняетесь от плана урока?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 Отклоняетесь ли Вы от плана, заметив пробел в знаниях обучающихся или трудности в усвоении материала.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 Вы отводите большую часть урока объяснению нового материала?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 Вы постоянно следите за тем, как усваивается новый материал в процессе объяснения?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 Часто ли Вы обращаетесь к обучающимся с вопросами в процессе объяснения?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 В процессе опроса много ли времени Вы отводите ответу каждого ученика?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 Вы всегда добиваетесь абсолютно-правильных ответов?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10.Вы всегда добиваетесь, чтобы опрашиваемый самостоятельно исправил свой ответ?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11.Вы часто используете дополнительный учебный материал при объяснении?</a:t>
            </a:r>
          </a:p>
          <a:p>
            <a:pPr lvl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 педагогического общения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154488" cy="4608512"/>
          </a:xfrm>
        </p:spPr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12.Вы часто меняете темы работы на уроке?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13.Допускаете ли Вы, чтобы опрос обучающихся спонтанно перешел в коллективное обсуждение или объяснение нового учебного материала?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14.Вы сразу отвечаете на неожиданные вопросы обучающихся?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15.Вы постоянно следите за активностью всех учеников во время опроса?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16.Может ли неподготовленность или настроение обучающихся во время урока вывести Вас из равновесия?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17.Вы всегда сами исправляете ошибки обучающихся?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18.Вы всегда укладываетесь в рамки урока?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19.Вы строго следите за тем, чтобы ученики отвечали и выполняли проверочные работы самостоятельно, без подсказок, не подглядывая в учебник?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20.Вы всегда подробно оцениваете каждый ответ?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21.Резко ли различаются ваши требования к сильным и слабым ученикам?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22.Часто ли Вы поощряете за хорошие ответы?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 педагогического общения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154488" cy="4323184"/>
          </a:xfrm>
        </p:spPr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23.Часто ли Вы порицаете обучающихся за плохие ответы?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24.Часто ли Вы контролируете знания обучающихся?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25.Часто ли Вы повторяете пройденный материал?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26.Вы можете перейти к изучению следующей темы, не будучи уверенным, что предыдущий материал усвоен всеми обучающимися?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27.Как Вы думаете, обучающимся обычно интересно у Вас на уроках?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28.Как Вы думаете, обучающимся обычно приятно у Вас на уроках?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29.Вы постоянно поддерживаете высокий темп урока?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30.Вы сильно переживаете невыполнение обучающимися домашнего задания?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31.Вы всегда требуете четкого соблюдения дисциплины на уроке?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32.Вас отвлекает «рабочий шум» на уроке?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33.Вы часто анализируете свою деятельность на уроке?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 педагогического общения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1772816"/>
            <a:ext cx="8082480" cy="4323184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Эмоционально-импровизационный стиль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(ЭИС).</a:t>
            </a:r>
          </a:p>
          <a:p>
            <a:pPr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    Учителя с ЭИС отличает преимущественная ориентация на процесс обучения. Объяснение нового материала такой учитель строит логично, интересно, однако в процессе объяснения у него часто отсутствует обратная связь с учениками. Во время опроса учитель с ЭИС обращается к большому числу учеников, в основном  сильных, интересующих его, опрашивает их в быстром темпе, задает неформальные вопросы, но мало дает им говорить, не дожидается, пока они сформулируют ответ самостоятельно. </a:t>
            </a:r>
          </a:p>
          <a:p>
            <a:pPr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    Для учителя с ЭИС характерно недостаточно адекватное планирование учебно-воспитательного процесса.</a:t>
            </a:r>
          </a:p>
          <a:p>
            <a:pPr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    Для отработки на уроке он выбирает наиболее интересный материал; менее интересный материал, хотя и важный, он оставляет для самостоятельного разбора учащимся. В деятельности учителя с ЭИС недостаточно представлены закрепление и повторение учебного материала, контроль знаний учащихся. </a:t>
            </a:r>
          </a:p>
          <a:p>
            <a:pPr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    Учителя с ЭИС отличает высокая оперативность, использование большого арсенала разнообразных методов обучения. Он часто практикует коллективные обсуждения, стимулирует спонтанные высказывания учеников. Для учителя с ЭИС характерна интуитивность, выражающаяся в частом неумении проанализировать особенности и результативность своей деятельности на уроке.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189</TotalTime>
  <Words>1097</Words>
  <Application>Microsoft Office PowerPoint</Application>
  <PresentationFormat>Экран (4:3)</PresentationFormat>
  <Paragraphs>73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Обычная</vt:lpstr>
      <vt:lpstr>Диагностика  психологического климата педагогического коллектива </vt:lpstr>
      <vt:lpstr>Методики, используемые для данной диагностики</vt:lpstr>
      <vt:lpstr> Оценка  психологического климата в педагогическом коллективе </vt:lpstr>
      <vt:lpstr> Тест «САН»  (самочувствие, активность, настроение) </vt:lpstr>
      <vt:lpstr> Стили педагогического общения учителя </vt:lpstr>
      <vt:lpstr>Стили педагогического общения учителя</vt:lpstr>
      <vt:lpstr>Стили педагогического общения учителя</vt:lpstr>
      <vt:lpstr>Стили педагогического общения учителя</vt:lpstr>
      <vt:lpstr>Стили педагогического общения учителя</vt:lpstr>
      <vt:lpstr>Стили педагогического общения учителя</vt:lpstr>
      <vt:lpstr>Стили педагогического общения учителя</vt:lpstr>
      <vt:lpstr>Стили педагогического общения учителя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 психологического климата педагогического коллектива</dc:title>
  <dc:creator>Натали</dc:creator>
  <cp:lastModifiedBy>Ольга</cp:lastModifiedBy>
  <cp:revision>22</cp:revision>
  <dcterms:created xsi:type="dcterms:W3CDTF">2012-11-05T07:33:28Z</dcterms:created>
  <dcterms:modified xsi:type="dcterms:W3CDTF">2025-11-08T06:44:10Z</dcterms:modified>
</cp:coreProperties>
</file>