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  <p:sldId id="266" r:id="rId4"/>
    <p:sldId id="267" r:id="rId5"/>
    <p:sldId id="262" r:id="rId6"/>
    <p:sldId id="263" r:id="rId7"/>
    <p:sldId id="258" r:id="rId8"/>
    <p:sldId id="259" r:id="rId9"/>
    <p:sldId id="260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4CAAEA-B1D7-4074-A5A5-40C3F25B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78" y="126349"/>
            <a:ext cx="8180675" cy="150706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образовательное учреждение города Новосибирска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"Средняя общеобразовательная школа № 218"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0D80D-D3A0-46EA-9E7C-6E304D8B08CF}"/>
              </a:ext>
            </a:extLst>
          </p:cNvPr>
          <p:cNvSpPr txBox="1"/>
          <p:nvPr/>
        </p:nvSpPr>
        <p:spPr>
          <a:xfrm>
            <a:off x="323528" y="1615904"/>
            <a:ext cx="8424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Социально-психологическое тестирование (СПТ) – это 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КОНФЕДЕНЦИАЛЬНОЕ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тестирование для обучающихся образовательных школ. Иными словами, это опрос ребят старше 13 лет, который позволяет выявить их мнение, позицию относительно их самих и обстоятельств, в которых они находятся сейчас.</a:t>
            </a:r>
          </a:p>
          <a:p>
            <a:pPr algn="ctr"/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ИТОГИ ОПРОСА ЗНАЕТ ТОЛЬКО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ПЕДАГОГ-ПСИХОЛОГ,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который подписывает документ о не разглашении информации СПТ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5831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1" t="4706" r="32466" b="19244"/>
          <a:stretch/>
        </p:blipFill>
        <p:spPr bwMode="auto">
          <a:xfrm>
            <a:off x="3779912" y="2139351"/>
            <a:ext cx="3240360" cy="431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70903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 этап.</a:t>
            </a:r>
          </a:p>
          <a:p>
            <a:pPr algn="ctr"/>
            <a:r>
              <a:rPr lang="ru-RU" dirty="0"/>
              <a:t>Вход в систему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11760" y="1700808"/>
            <a:ext cx="1872208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81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dirty="0"/>
              <a:t>В конце важно нажать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28199" b="18635"/>
          <a:stretch/>
        </p:blipFill>
        <p:spPr bwMode="auto">
          <a:xfrm>
            <a:off x="2483768" y="3081889"/>
            <a:ext cx="4443243" cy="35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619672" y="2780928"/>
            <a:ext cx="136815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9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A0EB355-DB89-45E1-8B45-B20D9205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0000" l="10000" r="90000">
                        <a14:foregroundMark x1="35200" y1="8000" x2="35200" y2="8000"/>
                        <a14:foregroundMark x1="34900" y1="82500" x2="34900" y2="82500"/>
                        <a14:foregroundMark x1="34900" y1="72300" x2="34900" y2="72300"/>
                        <a14:foregroundMark x1="38400" y1="72700" x2="38400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28" y="228536"/>
            <a:ext cx="1642515" cy="164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F2561C7B-91BE-47D8-A36F-B2497AFAA543}"/>
              </a:ext>
            </a:extLst>
          </p:cNvPr>
          <p:cNvSpPr/>
          <p:nvPr/>
        </p:nvSpPr>
        <p:spPr>
          <a:xfrm>
            <a:off x="691952" y="2722612"/>
            <a:ext cx="6327576" cy="1412776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Социально-психологическое тестирование не предполагает постановки диагноза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8394798B-978D-4CAE-AB0E-84F132F885FB}"/>
              </a:ext>
            </a:extLst>
          </p:cNvPr>
          <p:cNvSpPr/>
          <p:nvPr/>
        </p:nvSpPr>
        <p:spPr>
          <a:xfrm>
            <a:off x="691952" y="989112"/>
            <a:ext cx="6327576" cy="141277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Социально-психологическое тестирование не выявляет подростков, употребляющих наркотики, спиртное, курение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840B4C1-1E99-4FD5-BCD1-04928F247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0000" l="10000" r="90000">
                        <a14:foregroundMark x1="35200" y1="8000" x2="35200" y2="8000"/>
                        <a14:foregroundMark x1="34900" y1="82500" x2="34900" y2="82500"/>
                        <a14:foregroundMark x1="34900" y1="72300" x2="34900" y2="72300"/>
                        <a14:foregroundMark x1="38400" y1="72700" x2="38400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20" y="2415077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B3F70FA4-2295-4B25-87B4-1EB81FBD0D7E}"/>
              </a:ext>
            </a:extLst>
          </p:cNvPr>
          <p:cNvSpPr/>
          <p:nvPr/>
        </p:nvSpPr>
        <p:spPr>
          <a:xfrm>
            <a:off x="755576" y="4653136"/>
            <a:ext cx="6327576" cy="141277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Социально-психологическое тестирование носит характер помощи, когда в конфиденциальном формате, вы можете рассказать, что вас беспокоит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DDD8116-2B53-4FA4-93A4-74E2CD2A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0000" l="10000" r="90000">
                        <a14:foregroundMark x1="35200" y1="8000" x2="35200" y2="8000"/>
                        <a14:foregroundMark x1="34900" y1="82500" x2="34900" y2="82500"/>
                        <a14:foregroundMark x1="34900" y1="72300" x2="34900" y2="72300"/>
                        <a14:foregroundMark x1="38400" y1="72700" x2="38400" y2="7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20" y="4653136"/>
            <a:ext cx="1763688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8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2EA35B93-BEEF-4040-9A66-1F54D45E1E5F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6624736" cy="3137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 этап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тестирование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согласие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BF5846-4D85-492E-B97E-96ADB4822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7601" r="51575" b="16401"/>
          <a:stretch/>
        </p:blipFill>
        <p:spPr>
          <a:xfrm>
            <a:off x="5868144" y="3068960"/>
            <a:ext cx="2880320" cy="37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F3121C74-0A91-42CA-8902-D40B2E0DE825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6624736" cy="3137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 этап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тестирование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Поучение индивидуального кода, который ВАМ передаст классный руководитель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0B38A2-7FF1-4936-872C-01BF48B22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21203" r="72837" b="17801"/>
          <a:stretch/>
        </p:blipFill>
        <p:spPr>
          <a:xfrm>
            <a:off x="6372200" y="3429000"/>
            <a:ext cx="2376264" cy="313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4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2DDA99-064B-45EC-8B6A-1248540AC2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7544" y="1515795"/>
            <a:ext cx="8064896" cy="361526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тестирование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ПРОХОЖДЕНИЯ ДЛЯ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90218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2474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accent6"/>
                </a:solidFill>
              </a:rPr>
              <a:t>Тест надо проходить внимательно, </a:t>
            </a:r>
          </a:p>
          <a:p>
            <a:pPr algn="ctr"/>
            <a:r>
              <a:rPr lang="ru-RU" sz="5400" dirty="0">
                <a:solidFill>
                  <a:schemeClr val="accent6"/>
                </a:solidFill>
              </a:rPr>
              <a:t>не торопиться, чтобы не было  неподтвержденных данных!</a:t>
            </a:r>
          </a:p>
        </p:txBody>
      </p:sp>
    </p:spTree>
    <p:extLst>
      <p:ext uri="{BB962C8B-B14F-4D97-AF65-F5344CB8AC3E}">
        <p14:creationId xmlns:p14="http://schemas.microsoft.com/office/powerpoint/2010/main" val="37297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 r="27142" b="48061"/>
          <a:stretch/>
        </p:blipFill>
        <p:spPr bwMode="auto">
          <a:xfrm>
            <a:off x="164165" y="2636912"/>
            <a:ext cx="8300441" cy="283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971600" y="2132856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55576" y="980728"/>
            <a:ext cx="770903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этап.</a:t>
            </a:r>
          </a:p>
          <a:p>
            <a:pPr algn="ctr"/>
            <a:r>
              <a:rPr lang="ru-RU" dirty="0"/>
              <a:t>Забиваем в поисковике- </a:t>
            </a:r>
            <a:r>
              <a:rPr lang="ru-RU" dirty="0" err="1"/>
              <a:t>оцдк</a:t>
            </a:r>
            <a:r>
              <a:rPr lang="ru-RU" dirty="0"/>
              <a:t> </a:t>
            </a:r>
            <a:r>
              <a:rPr lang="ru-RU" dirty="0" err="1"/>
              <a:t>новосибирск</a:t>
            </a:r>
            <a:r>
              <a:rPr lang="ru-RU" dirty="0"/>
              <a:t> официальный сайт </a:t>
            </a:r>
          </a:p>
        </p:txBody>
      </p:sp>
    </p:spTree>
    <p:extLst>
      <p:ext uri="{BB962C8B-B14F-4D97-AF65-F5344CB8AC3E}">
        <p14:creationId xmlns:p14="http://schemas.microsoft.com/office/powerpoint/2010/main" val="361837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t="8379" r="2132" b="4035"/>
          <a:stretch/>
        </p:blipFill>
        <p:spPr bwMode="auto">
          <a:xfrm>
            <a:off x="179512" y="2276872"/>
            <a:ext cx="8605263" cy="438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70903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 этап.</a:t>
            </a:r>
          </a:p>
          <a:p>
            <a:pPr algn="ctr"/>
            <a:r>
              <a:rPr lang="ru-RU" dirty="0"/>
              <a:t>Нажимаем на кнопку СПТ 2021</a:t>
            </a:r>
            <a:r>
              <a:rPr lang="en-US" dirty="0"/>
              <a:t>/</a:t>
            </a:r>
            <a:r>
              <a:rPr lang="ru-RU" dirty="0"/>
              <a:t>22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03648" y="1772816"/>
            <a:ext cx="4536504" cy="39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7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6272" r="1690" b="7340"/>
          <a:stretch/>
        </p:blipFill>
        <p:spPr bwMode="auto">
          <a:xfrm>
            <a:off x="395536" y="2420888"/>
            <a:ext cx="81614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709030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 этап.</a:t>
            </a:r>
          </a:p>
          <a:p>
            <a:pPr algn="ctr"/>
            <a:r>
              <a:rPr lang="ru-RU" dirty="0"/>
              <a:t>Нажимаем на кнопку «Вход с СПТ»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300192" y="1772816"/>
            <a:ext cx="1152128" cy="3744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517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</TotalTime>
  <Words>191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Муниципальное автономное образовательное учреждение города Новосибирска   "Средняя общеобразовательная школа № 218"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Наталья</cp:lastModifiedBy>
  <cp:revision>11</cp:revision>
  <dcterms:created xsi:type="dcterms:W3CDTF">2021-10-13T09:07:27Z</dcterms:created>
  <dcterms:modified xsi:type="dcterms:W3CDTF">2022-09-08T10:38:37Z</dcterms:modified>
</cp:coreProperties>
</file>