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4" r:id="rId3"/>
    <p:sldId id="285" r:id="rId4"/>
    <p:sldId id="283" r:id="rId5"/>
    <p:sldId id="286" r:id="rId6"/>
    <p:sldId id="28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99BE"/>
    <a:srgbClr val="082767"/>
    <a:srgbClr val="1A1A1A"/>
    <a:srgbClr val="EED688"/>
    <a:srgbClr val="000000"/>
    <a:srgbClr val="0907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-739" y="-2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38A7158-3EC5-DC6F-3C26-A123B07F7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7A4626F-6400-3777-AFBA-4101FD9A7A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1B1E261-AEB1-B315-0301-723068782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2CE6C-4C66-4CAA-B5BE-742D8616609B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CC3C009-4F60-734E-B299-E4AB025E4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AF03E1C-5E58-7E88-8850-02ED4901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7173-7CBD-4FFE-BCF7-ACA211028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784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18683B-B5BC-5576-5C32-F09F4B953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6AB94AB-CC59-D092-FAFE-A71062C14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33992DF-9620-39F9-AD0B-B3B8EE40D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2CE6C-4C66-4CAA-B5BE-742D8616609B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0643E30-EC07-D3F9-EC6C-8B47CB5FB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52D6E81-35E0-8C1D-C02C-9DD276C59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7173-7CBD-4FFE-BCF7-ACA211028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566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F12525E1-6F23-B220-AB94-770B62FBCE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7FEC599-4DCA-3423-9BF9-538B35E74B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1E8FE19-B03D-0324-FE5A-C2A0A93C6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2CE6C-4C66-4CAA-B5BE-742D8616609B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8A37E00-ECC9-6E14-8D40-12C532E5B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8013347-7A51-A63A-9102-907B56D52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7173-7CBD-4FFE-BCF7-ACA211028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550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6EBE30-1EF3-5B88-BB9F-38CE168F4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41F452A-2372-EE34-87F1-9648D76AC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32BDF40-7BDD-5E60-16BD-5CAED4892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2CE6C-4C66-4CAA-B5BE-742D8616609B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6690EF1-6CAB-B42C-EEB5-4403935B4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A66EAF7-BDD8-6710-0135-2ADEB7F3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7173-7CBD-4FFE-BCF7-ACA211028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628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EA1AC60-5632-3A7D-5F49-7DC3C8F47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9C7B28F-72DD-EA10-FD94-16A85F41D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01527FF-37E2-586D-F004-E8DF37D72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2CE6C-4C66-4CAA-B5BE-742D8616609B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05D9F89-349D-5D18-E441-0FC8778DE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013CBC9-B7BC-B43C-C44A-F5BD47D8B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7173-7CBD-4FFE-BCF7-ACA211028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419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8E3C4ED-6874-AB36-DD31-6AD825A2C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126835A-122D-A286-1922-CCCE7FDF7F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198D8B6-092A-A9FA-ACCB-ED0FA3BCB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7D20D21-133D-B036-07B6-DFB2BF50B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2CE6C-4C66-4CAA-B5BE-742D8616609B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331C3D5-1BD9-7605-B56E-21266955C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A8A634E-2635-58E5-36B4-739237A10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7173-7CBD-4FFE-BCF7-ACA211028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84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9A2052-A681-AC92-BE41-A6CE38910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ACA308E-103B-201B-7A8D-283527FDC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E30F771-CFBE-E3D7-50A1-ADD574967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7FF0253-60D6-91BB-5823-4E41ADAF51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454BA025-6594-9752-78C4-FC349E9FA4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F02F77EA-5C63-07AD-432B-845669637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2CE6C-4C66-4CAA-B5BE-742D8616609B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EC9615E7-8DDA-CA5B-1333-6DFC0D133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262CE07-26C2-A5D2-3031-3EEF05137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7173-7CBD-4FFE-BCF7-ACA211028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839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9DAFFC1-8CA6-DF83-9506-85B9CE9B1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5E9607A0-D56B-794B-F4F0-41621D75B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2CE6C-4C66-4CAA-B5BE-742D8616609B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E5AF442-6BB6-8FA0-FEDE-82680505C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1270D52-C743-CEAE-C5B2-7FBB345AD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7173-7CBD-4FFE-BCF7-ACA211028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740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CCA3A8CF-457C-29F3-9DF3-161FDB2B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2CE6C-4C66-4CAA-B5BE-742D8616609B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E4055D6-5311-C3C0-E0B0-93D9D0DC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8CFAA73E-E2BD-3BE6-5764-B63A9EBB6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7173-7CBD-4FFE-BCF7-ACA211028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232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E0FA38A-1EC2-8582-C1CB-1609E8FFD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C70E733-03A9-DADB-4AFC-70930531E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C378A4C-5505-649D-37D3-C5A49A58C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37F7FA0-6369-FD80-1AEC-D36921611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2CE6C-4C66-4CAA-B5BE-742D8616609B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BCC79B4-4240-D266-9072-64C5A1078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15C1960-12F4-075B-0B17-D61BEF80C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7173-7CBD-4FFE-BCF7-ACA211028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413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0453F79-B1E8-5469-F2FB-86E059F5E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C468656E-BB04-9130-9306-A12B94163A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F18D4E4-B88D-AE08-A723-6F5993FB11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C9B97A5-5AF8-49BC-B150-0A328AF2B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2CE6C-4C66-4CAA-B5BE-742D8616609B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7CA8D66-09F9-7778-E8D5-49D876C31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BB2CEF2-B8FA-BA15-054A-D3E2C1849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7173-7CBD-4FFE-BCF7-ACA211028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948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D539F69-10C0-C3DF-CBA8-ED35AD05C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B0B7CB1-BD83-2C7B-D20F-7C661B5FC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1751CE9-B5A6-113F-D37B-0AF943CE05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CE6C-4C66-4CAA-B5BE-742D8616609B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5F94920-88FE-27F9-E729-A2E87EF3DD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C8ABF1E-3428-8BB3-DA19-75B20B65DB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D7173-7CBD-4FFE-BCF7-ACA211028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006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DB018B55-1F1B-85E2-42D0-93B68C4B0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снимок экрана, темнота, искусство">
            <a:extLst>
              <a:ext uri="{FF2B5EF4-FFF2-40B4-BE49-F238E27FC236}">
                <a16:creationId xmlns="" xmlns:a16="http://schemas.microsoft.com/office/drawing/2014/main" id="{E8AEF695-B07B-EB53-937C-41A84FBA1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3801EEF-7EA4-6B3C-84BB-CD947216AE33}"/>
              </a:ext>
            </a:extLst>
          </p:cNvPr>
          <p:cNvSpPr/>
          <p:nvPr/>
        </p:nvSpPr>
        <p:spPr>
          <a:xfrm>
            <a:off x="1623192" y="2428246"/>
            <a:ext cx="9260708" cy="2308324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0"/>
                <a:solidFill>
                  <a:srgbClr val="082767"/>
                </a:solidFill>
                <a:latin typeface="Gilroy Black" panose="00000A00000000000000" pitchFamily="2" charset="-52"/>
              </a:rPr>
              <a:t>ПРИГОТОВЛЕНИЕ ШКОЛЬНОГО ЗАВТРАКА </a:t>
            </a:r>
          </a:p>
          <a:p>
            <a:pPr algn="ctr"/>
            <a:r>
              <a:rPr lang="ru-RU" sz="4800" b="1" dirty="0" smtClean="0">
                <a:ln w="0"/>
                <a:solidFill>
                  <a:srgbClr val="082767"/>
                </a:solidFill>
                <a:latin typeface="Gilroy Black" panose="00000A00000000000000" pitchFamily="2" charset="-52"/>
              </a:rPr>
              <a:t>В МАОУ СОШ № 218</a:t>
            </a:r>
            <a:endParaRPr lang="ru-RU" sz="4800" b="1" cap="none" spc="0" dirty="0">
              <a:ln w="0"/>
              <a:solidFill>
                <a:srgbClr val="082767"/>
              </a:solidFill>
              <a:latin typeface="Gilroy Black" panose="00000A00000000000000" pitchFamily="2" charset="-52"/>
            </a:endParaRPr>
          </a:p>
        </p:txBody>
      </p:sp>
      <p:pic>
        <p:nvPicPr>
          <p:cNvPr id="9" name="Рисунок 8" descr="Изображение выглядит как птица, Графика, графический дизайн, дизайн&#10;&#10;Автоматически созданное описание">
            <a:extLst>
              <a:ext uri="{FF2B5EF4-FFF2-40B4-BE49-F238E27FC236}">
                <a16:creationId xmlns="" xmlns:a16="http://schemas.microsoft.com/office/drawing/2014/main" id="{CBA5BB77-5FCE-9995-5457-714089ED2A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218084" cy="21234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8083" y="5981700"/>
            <a:ext cx="920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«Хороший </a:t>
            </a:r>
            <a:r>
              <a:rPr lang="ru-RU" sz="2800" i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день начинается с хорошего </a:t>
            </a:r>
            <a:r>
              <a:rPr lang="ru-RU" sz="2800" i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завтрака»</a:t>
            </a:r>
            <a:endParaRPr lang="ru-RU" sz="2800" i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22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снимок экрана, темнота, искусство">
            <a:extLst>
              <a:ext uri="{FF2B5EF4-FFF2-40B4-BE49-F238E27FC236}">
                <a16:creationId xmlns="" xmlns:a16="http://schemas.microsoft.com/office/drawing/2014/main" id="{E8AEF695-B07B-EB53-937C-41A84FBA1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Изображение выглядит как птица, Графика, графический дизайн, дизайн&#10;&#10;Автоматически созданное описание">
            <a:extLst>
              <a:ext uri="{FF2B5EF4-FFF2-40B4-BE49-F238E27FC236}">
                <a16:creationId xmlns="" xmlns:a16="http://schemas.microsoft.com/office/drawing/2014/main" id="{CBA5BB77-5FCE-9995-5457-714089ED2A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218084" cy="21234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5299" y="2411275"/>
            <a:ext cx="97790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ilroy Black"/>
              </a:rPr>
              <a:t>«Школьный завтрак» </a:t>
            </a:r>
            <a:r>
              <a:rPr lang="ru-RU" sz="2800" b="1" dirty="0">
                <a:solidFill>
                  <a:srgbClr val="002060"/>
                </a:solidFill>
                <a:latin typeface="Gilroy Black"/>
              </a:rPr>
              <a:t>— это важная </a:t>
            </a:r>
            <a:r>
              <a:rPr lang="ru-RU" sz="2800" b="1" dirty="0" smtClean="0">
                <a:solidFill>
                  <a:srgbClr val="002060"/>
                </a:solidFill>
                <a:latin typeface="Gilroy Black"/>
              </a:rPr>
              <a:t>составляющая учебного дня.</a:t>
            </a:r>
            <a:r>
              <a:rPr lang="ru-RU" sz="2800" dirty="0">
                <a:solidFill>
                  <a:srgbClr val="002060"/>
                </a:solidFill>
                <a:latin typeface="Gilroy Black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Gilroy Black"/>
              </a:rPr>
            </a:br>
            <a:endParaRPr lang="ru-RU" sz="2800" dirty="0">
              <a:solidFill>
                <a:srgbClr val="002060"/>
              </a:solidFill>
              <a:latin typeface="Gilroy Black"/>
            </a:endParaRPr>
          </a:p>
          <a:p>
            <a:pPr algn="just"/>
            <a:r>
              <a:rPr lang="ru-RU" sz="2800" dirty="0">
                <a:solidFill>
                  <a:srgbClr val="002060"/>
                </a:solidFill>
                <a:latin typeface="Gilroy Black"/>
              </a:rPr>
              <a:t>Ученые пришли к выводу, что дети, которые получают полноценный завтрак, лучше развиваются, успешны в учебе, у них реже встречаются угнетенные состояния, приступы беспокойства и </a:t>
            </a:r>
            <a:r>
              <a:rPr lang="ru-RU" sz="2800" dirty="0" err="1">
                <a:solidFill>
                  <a:srgbClr val="002060"/>
                </a:solidFill>
                <a:latin typeface="Gilroy Black"/>
              </a:rPr>
              <a:t>гиперактивности</a:t>
            </a:r>
            <a:r>
              <a:rPr lang="ru-RU" sz="2800" dirty="0">
                <a:solidFill>
                  <a:srgbClr val="002060"/>
                </a:solidFill>
                <a:latin typeface="Gilroy Black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67646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снимок экрана, темнота, искусство">
            <a:extLst>
              <a:ext uri="{FF2B5EF4-FFF2-40B4-BE49-F238E27FC236}">
                <a16:creationId xmlns="" xmlns:a16="http://schemas.microsoft.com/office/drawing/2014/main" id="{E8AEF695-B07B-EB53-937C-41A84FBA1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6" name="Рисунок 5" descr="Изображение выглядит как птица, Графика, графический дизайн, дизайн&#10;&#10;Автоматически созданное описание">
            <a:extLst>
              <a:ext uri="{FF2B5EF4-FFF2-40B4-BE49-F238E27FC236}">
                <a16:creationId xmlns="" xmlns:a16="http://schemas.microsoft.com/office/drawing/2014/main" id="{CBA5BB77-5FCE-9995-5457-714089ED2A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218084" cy="21234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18083" y="1061722"/>
            <a:ext cx="9779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Gilroy Black"/>
              </a:rPr>
              <a:t>Мы решили заглянуть в «сердце» нашей школы и посмотреть как же повара, готовят для наших учеников школьный завтрак</a:t>
            </a:r>
            <a:endParaRPr lang="ru-RU" sz="2400" dirty="0">
              <a:solidFill>
                <a:srgbClr val="002060"/>
              </a:solidFill>
              <a:latin typeface="Gilroy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7799" y="2228671"/>
            <a:ext cx="858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Gilroy Black"/>
              </a:rPr>
              <a:t>1 этап – макаронные изделия засыпают в кипящую подсоленную воду и варят до увеличения массы в 3 раза.</a:t>
            </a:r>
            <a:endParaRPr lang="ru-RU" sz="2400" b="1" dirty="0">
              <a:solidFill>
                <a:srgbClr val="002060"/>
              </a:solidFill>
              <a:latin typeface="Gilroy Black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6" r="16666" b="12682"/>
          <a:stretch/>
        </p:blipFill>
        <p:spPr>
          <a:xfrm>
            <a:off x="634997" y="3429000"/>
            <a:ext cx="5014422" cy="34061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3" r="24526" b="19529"/>
          <a:stretch/>
        </p:blipFill>
        <p:spPr>
          <a:xfrm>
            <a:off x="6191250" y="3429000"/>
            <a:ext cx="4183099" cy="337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4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7E863286-29A4-80F8-4ED5-23691880D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снимок экрана, темнота, искусство">
            <a:extLst>
              <a:ext uri="{FF2B5EF4-FFF2-40B4-BE49-F238E27FC236}">
                <a16:creationId xmlns="" xmlns:a16="http://schemas.microsoft.com/office/drawing/2014/main" id="{E8AEF695-B07B-EB53-937C-41A84FBA1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8" name="Рисунок 7" descr="Изображение выглядит как птица, Графика, графический дизайн, дизайн&#10;&#10;Автоматически созданное описание">
            <a:extLst>
              <a:ext uri="{FF2B5EF4-FFF2-40B4-BE49-F238E27FC236}">
                <a16:creationId xmlns="" xmlns:a16="http://schemas.microsoft.com/office/drawing/2014/main" id="{CBA5BB77-5FCE-9995-5457-714089ED2A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218084" cy="21234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87597" y="1056024"/>
            <a:ext cx="96329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Gilroy Black"/>
              </a:rPr>
              <a:t>2</a:t>
            </a:r>
            <a:r>
              <a:rPr lang="ru-RU" sz="2400" b="1" dirty="0" smtClean="0">
                <a:solidFill>
                  <a:srgbClr val="002060"/>
                </a:solidFill>
                <a:latin typeface="Gilroy Black"/>
              </a:rPr>
              <a:t> этап – отварные макароны откидывают и заправляют растопленным кипячённым сливочным маслом.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Gilroy Black"/>
              </a:rPr>
              <a:t>3 этап - перед подачей посыпают сыром.</a:t>
            </a:r>
            <a:endParaRPr lang="ru-RU" sz="2400" b="1" dirty="0">
              <a:solidFill>
                <a:srgbClr val="002060"/>
              </a:solidFill>
              <a:latin typeface="Gilroy Black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3362323"/>
            <a:ext cx="5435600" cy="30575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49" y="3348033"/>
            <a:ext cx="54356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08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снимок экрана, темнота, искусство">
            <a:extLst>
              <a:ext uri="{FF2B5EF4-FFF2-40B4-BE49-F238E27FC236}">
                <a16:creationId xmlns="" xmlns:a16="http://schemas.microsoft.com/office/drawing/2014/main" id="{E8AEF695-B07B-EB53-937C-41A84FBA1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Изображение выглядит как птица, Графика, графический дизайн, дизайн&#10;&#10;Автоматически созданное описание">
            <a:extLst>
              <a:ext uri="{FF2B5EF4-FFF2-40B4-BE49-F238E27FC236}">
                <a16:creationId xmlns="" xmlns:a16="http://schemas.microsoft.com/office/drawing/2014/main" id="{CBA5BB77-5FCE-9995-5457-714089ED2A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218084" cy="21234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87597" y="1398924"/>
            <a:ext cx="9632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Gilroy Black"/>
              </a:rPr>
              <a:t>К основному блюду повара нарезают хлеб, масло и делают бутерброды.</a:t>
            </a:r>
            <a:endParaRPr lang="ru-RU" sz="2400" b="1" dirty="0">
              <a:solidFill>
                <a:srgbClr val="002060"/>
              </a:solidFill>
              <a:latin typeface="Gilroy Black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083" y="2334696"/>
            <a:ext cx="7610475" cy="428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44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снимок экрана, темнота, искусство">
            <a:extLst>
              <a:ext uri="{FF2B5EF4-FFF2-40B4-BE49-F238E27FC236}">
                <a16:creationId xmlns="" xmlns:a16="http://schemas.microsoft.com/office/drawing/2014/main" id="{E8AEF695-B07B-EB53-937C-41A84FBA1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Изображение выглядит как птица, Графика, графический дизайн, дизайн&#10;&#10;Автоматически созданное описание">
            <a:extLst>
              <a:ext uri="{FF2B5EF4-FFF2-40B4-BE49-F238E27FC236}">
                <a16:creationId xmlns="" xmlns:a16="http://schemas.microsoft.com/office/drawing/2014/main" id="{CBA5BB77-5FCE-9995-5457-714089ED2A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218084" cy="21234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082" y="2123445"/>
            <a:ext cx="7992717" cy="44959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7596" y="1179849"/>
            <a:ext cx="9632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ilroy Black"/>
              </a:rPr>
              <a:t>Так получается вкусный и сытный завтрак для обучающихся нашей школы</a:t>
            </a:r>
            <a:endParaRPr lang="ru-RU" sz="2400" b="1" dirty="0">
              <a:solidFill>
                <a:srgbClr val="002060"/>
              </a:solidFill>
              <a:latin typeface="Gilroy Black"/>
            </a:endParaRPr>
          </a:p>
        </p:txBody>
      </p:sp>
    </p:spTree>
    <p:extLst>
      <p:ext uri="{BB962C8B-B14F-4D97-AF65-F5344CB8AC3E}">
        <p14:creationId xmlns:p14="http://schemas.microsoft.com/office/powerpoint/2010/main" val="265679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110</Words>
  <Application>Microsoft Office PowerPoint</Application>
  <PresentationFormat>Произвольный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школа</cp:lastModifiedBy>
  <cp:revision>20</cp:revision>
  <dcterms:created xsi:type="dcterms:W3CDTF">2024-07-31T08:42:31Z</dcterms:created>
  <dcterms:modified xsi:type="dcterms:W3CDTF">2025-04-07T06:20:28Z</dcterms:modified>
</cp:coreProperties>
</file>